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939" r:id="rId2"/>
    <p:sldId id="940" r:id="rId3"/>
    <p:sldId id="258" r:id="rId4"/>
    <p:sldId id="261" r:id="rId5"/>
    <p:sldId id="262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EB Garamond" panose="00000500000000000000" pitchFamily="2" charset="0"/>
      <p:regular r:id="rId12"/>
      <p:bold r:id="rId13"/>
      <p:italic r:id="rId14"/>
      <p:boldItalic r:id="rId15"/>
    </p:embeddedFont>
    <p:embeddedFont>
      <p:font typeface="EB Garamond ExtraBold" panose="00000900000000000000" pitchFamily="2" charset="0"/>
      <p:bold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Noto Sans Symbols" panose="020B0604020202020204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ujCihcnne7NTDp7gIyEg6Ylr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950CD8-5CE0-47B3-A1A4-2C2C0AD84F6D}">
  <a:tblStyle styleId="{10950CD8-5CE0-47B3-A1A4-2C2C0AD84F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21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43" Type="http://schemas.openxmlformats.org/officeDocument/2006/relationships/theme" Target="theme/theme1.xml"/><Relationship Id="rId8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5C87C49-393E-4EC3-8EBA-8260E3C007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</p:spPr>
      </p:pic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FCCEB412-AFE0-83DC-9D2D-2FE57ACD91E9}"/>
              </a:ext>
            </a:extLst>
          </p:cNvPr>
          <p:cNvCxnSpPr>
            <a:cxnSpLocks/>
          </p:cNvCxnSpPr>
          <p:nvPr userDrawn="1"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4F24F4E-3379-1FF8-7DC2-9A8E27ABBF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78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  <p:sldLayoutId id="2147483766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EAAE1-4ED8-8E8F-731F-71393DE6E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5" y="1697063"/>
            <a:ext cx="3689422" cy="2301499"/>
          </a:xfrm>
        </p:spPr>
        <p:txBody>
          <a:bodyPr/>
          <a:lstStyle/>
          <a:p>
            <a:r>
              <a:rPr lang="en-US" dirty="0"/>
              <a:t>Calculator and text editor design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096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67829997"/>
              </p:ext>
            </p:extLst>
          </p:nvPr>
        </p:nvGraphicFramePr>
        <p:xfrm>
          <a:off x="161841" y="2345525"/>
          <a:ext cx="4262384" cy="20148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22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3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+mn-lt"/>
                          <a:cs typeface="MUSIBO+ArialMT"/>
                        </a:rPr>
                        <a:t>2</a:t>
                      </a:r>
                      <a:r>
                        <a:rPr lang="en-IN" sz="1400" dirty="0">
                          <a:solidFill>
                            <a:srgbClr val="FFFFFF"/>
                          </a:solidFill>
                          <a:latin typeface="+mn-lt"/>
                          <a:cs typeface="MUSIBO+ArialMT"/>
                        </a:rPr>
                        <a:t>113a5064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ahnavi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rgbClr val="FFFFFF"/>
                          </a:solidFill>
                          <a:latin typeface="+mn-lt"/>
                          <a:cs typeface="MUSIBO+ArialMT"/>
                        </a:rPr>
                        <a:t>2113a5060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arish L D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7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FFFFFF"/>
                          </a:solidFill>
                          <a:latin typeface="+mn-lt"/>
                          <a:cs typeface="MUSIBO+ArialMT"/>
                        </a:rPr>
                        <a:t>2113a5074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400" dirty="0">
                        <a:solidFill>
                          <a:srgbClr val="FFFFFF"/>
                        </a:solidFill>
                        <a:latin typeface="+mn-l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FFFFFF"/>
                          </a:solidFill>
                          <a:latin typeface="+mn-lt"/>
                        </a:rPr>
                        <a:t>2113a5052</a:t>
                      </a:r>
                      <a:endParaRPr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Kavipriya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Gayathripriya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P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E343A4-65BE-2C86-C192-05B20738059F}"/>
              </a:ext>
            </a:extLst>
          </p:cNvPr>
          <p:cNvCxnSpPr/>
          <p:nvPr/>
        </p:nvCxnSpPr>
        <p:spPr>
          <a:xfrm>
            <a:off x="4151671" y="3738716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6774A7-A1DD-5487-3ACA-BBE64612960D}"/>
              </a:ext>
            </a:extLst>
          </p:cNvPr>
          <p:cNvCxnSpPr/>
          <p:nvPr/>
        </p:nvCxnSpPr>
        <p:spPr>
          <a:xfrm>
            <a:off x="161841" y="3937819"/>
            <a:ext cx="42623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1869" y="524841"/>
            <a:ext cx="6891900" cy="128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IN" sz="20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1.Calculator have been designed in html code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IN" sz="2000" dirty="0">
                <a:latin typeface="EB Garamond"/>
                <a:ea typeface="EB Garamond"/>
                <a:cs typeface="EB Garamond"/>
                <a:sym typeface="EB Garamond"/>
              </a:rPr>
              <a:t>2. An index file using html code is created to design the text editor task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IN" sz="2000" dirty="0">
                <a:latin typeface="EB Garamond"/>
                <a:ea typeface="EB Garamond"/>
                <a:cs typeface="EB Garamond"/>
                <a:sym typeface="EB Garamond"/>
              </a:rPr>
              <a:t>3.Editor </a:t>
            </a:r>
            <a:r>
              <a:rPr lang="en-IN" sz="2000" dirty="0" err="1">
                <a:latin typeface="EB Garamond"/>
                <a:ea typeface="EB Garamond"/>
                <a:cs typeface="EB Garamond"/>
                <a:sym typeface="EB Garamond"/>
              </a:rPr>
              <a:t>css</a:t>
            </a:r>
            <a:r>
              <a:rPr lang="en-IN" sz="2000" dirty="0">
                <a:latin typeface="EB Garamond"/>
                <a:ea typeface="EB Garamond"/>
                <a:cs typeface="EB Garamond"/>
                <a:sym typeface="EB Garamond"/>
              </a:rPr>
              <a:t> file have been created to design the view of text editor design.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IN" sz="20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4. Ho</a:t>
            </a:r>
            <a:r>
              <a:rPr lang="en-IN" sz="2000" dirty="0">
                <a:latin typeface="EB Garamond"/>
                <a:ea typeface="EB Garamond"/>
                <a:cs typeface="EB Garamond"/>
                <a:sym typeface="EB Garamond"/>
              </a:rPr>
              <a:t>me file have been created using the </a:t>
            </a:r>
            <a:r>
              <a:rPr lang="en-IN" sz="2000" dirty="0" err="1">
                <a:latin typeface="EB Garamond"/>
                <a:ea typeface="EB Garamond"/>
                <a:cs typeface="EB Garamond"/>
                <a:sym typeface="EB Garamond"/>
              </a:rPr>
              <a:t>javascript</a:t>
            </a:r>
            <a:r>
              <a:rPr lang="en-IN" sz="2000" dirty="0">
                <a:latin typeface="EB Garamond"/>
                <a:ea typeface="EB Garamond"/>
                <a:cs typeface="EB Garamond"/>
                <a:sym typeface="EB Garamond"/>
              </a:rPr>
              <a:t> code to update the task of text editor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IN" sz="20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1874" y="389630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Managing states according to response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934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4836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9" y="237121"/>
            <a:ext cx="3006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(Module 3)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089330" y="1896976"/>
            <a:ext cx="2722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https://github.com/Gayathripriya-PS/gayathripriya-PS-nm_fullstack.git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160</Words>
  <Application>Microsoft Office PowerPoint</Application>
  <PresentationFormat>On-screen Show (16:9)</PresentationFormat>
  <Paragraphs>35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Noto Sans Symbols</vt:lpstr>
      <vt:lpstr>Arial</vt:lpstr>
      <vt:lpstr>Public Sans</vt:lpstr>
      <vt:lpstr>Calibri</vt:lpstr>
      <vt:lpstr>EB Garamond</vt:lpstr>
      <vt:lpstr>EB Garamond ExtraBold</vt:lpstr>
      <vt:lpstr>Arial</vt:lpstr>
      <vt:lpstr>EB Garamond Medium</vt:lpstr>
      <vt:lpstr>EB Garamond SemiBold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Saranya R</cp:lastModifiedBy>
  <cp:revision>11</cp:revision>
  <dcterms:created xsi:type="dcterms:W3CDTF">2020-08-13T11:21:46Z</dcterms:created>
  <dcterms:modified xsi:type="dcterms:W3CDTF">2023-03-31T06:05:34Z</dcterms:modified>
</cp:coreProperties>
</file>